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655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1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9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3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86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22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11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2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5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14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197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EEB7F-E446-4E1E-B125-614930738726}" type="datetimeFigureOut">
              <a:rPr kumimoji="1" lang="ja-JP" altLang="en-US" smtClean="0"/>
              <a:t>2019/10/28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738A-D556-45CC-81A0-B296F94B6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52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3FB37D-6C72-42B4-81E5-279CC81D147C}"/>
              </a:ext>
            </a:extLst>
          </p:cNvPr>
          <p:cNvSpPr txBox="1"/>
          <p:nvPr/>
        </p:nvSpPr>
        <p:spPr>
          <a:xfrm>
            <a:off x="1879584" y="1604865"/>
            <a:ext cx="6932644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回日本統合医療学会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利益相反（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）開示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dirty="0"/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2C72C2-BA76-4F7A-AC9D-565D26B40442}"/>
              </a:ext>
            </a:extLst>
          </p:cNvPr>
          <p:cNvSpPr txBox="1"/>
          <p:nvPr/>
        </p:nvSpPr>
        <p:spPr>
          <a:xfrm>
            <a:off x="1385061" y="3844218"/>
            <a:ext cx="792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○○○○から研究資金の提供を受けました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68E91F-3450-47FB-8C63-A8C221A0772E}"/>
              </a:ext>
            </a:extLst>
          </p:cNvPr>
          <p:cNvSpPr txBox="1"/>
          <p:nvPr/>
        </p:nvSpPr>
        <p:spPr>
          <a:xfrm>
            <a:off x="609600" y="53570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2707325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E617407-B142-43B0-92C3-29C4C76CD002}"/>
              </a:ext>
            </a:extLst>
          </p:cNvPr>
          <p:cNvSpPr txBox="1"/>
          <p:nvPr/>
        </p:nvSpPr>
        <p:spPr>
          <a:xfrm>
            <a:off x="1879584" y="1604865"/>
            <a:ext cx="6932644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回日本統合医療学会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利益相反（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）開示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dirty="0"/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5BDF30-B085-4FB6-BE2E-6D04EB9D3620}"/>
              </a:ext>
            </a:extLst>
          </p:cNvPr>
          <p:cNvSpPr txBox="1"/>
          <p:nvPr/>
        </p:nvSpPr>
        <p:spPr>
          <a:xfrm>
            <a:off x="1385061" y="3844218"/>
            <a:ext cx="792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○○○○から講演料の提供を受けました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57509E-AEE2-4BED-99FF-7278E364E85D}"/>
              </a:ext>
            </a:extLst>
          </p:cNvPr>
          <p:cNvSpPr txBox="1"/>
          <p:nvPr/>
        </p:nvSpPr>
        <p:spPr>
          <a:xfrm>
            <a:off x="609600" y="53570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353618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64CBFD-5B1E-4108-A2BE-63FB8526B41C}"/>
              </a:ext>
            </a:extLst>
          </p:cNvPr>
          <p:cNvSpPr txBox="1"/>
          <p:nvPr/>
        </p:nvSpPr>
        <p:spPr>
          <a:xfrm>
            <a:off x="1879584" y="1604865"/>
            <a:ext cx="6932644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回日本統合医療学会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利益相反（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）開示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dirty="0"/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576CB47-8D6A-4F9F-9064-C8022CD2E9DB}"/>
              </a:ext>
            </a:extLst>
          </p:cNvPr>
          <p:cNvSpPr txBox="1"/>
          <p:nvPr/>
        </p:nvSpPr>
        <p:spPr>
          <a:xfrm>
            <a:off x="750815" y="3784985"/>
            <a:ext cx="919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○○○○の顧問であり、研究資金の提供を受けました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4BFDE3-1706-47BC-AAA5-BA344417E76D}"/>
              </a:ext>
            </a:extLst>
          </p:cNvPr>
          <p:cNvSpPr txBox="1"/>
          <p:nvPr/>
        </p:nvSpPr>
        <p:spPr>
          <a:xfrm>
            <a:off x="609600" y="53570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60241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9696F1-7F9E-43E1-86F1-DF635612EAD7}"/>
              </a:ext>
            </a:extLst>
          </p:cNvPr>
          <p:cNvSpPr txBox="1"/>
          <p:nvPr/>
        </p:nvSpPr>
        <p:spPr>
          <a:xfrm>
            <a:off x="1879584" y="1604865"/>
            <a:ext cx="6932644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回日本統合医療学会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利益相反（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）開示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dirty="0"/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EE4362-A130-43F3-B803-8683E7AE6CB7}"/>
              </a:ext>
            </a:extLst>
          </p:cNvPr>
          <p:cNvSpPr txBox="1"/>
          <p:nvPr/>
        </p:nvSpPr>
        <p:spPr>
          <a:xfrm>
            <a:off x="1385061" y="3844218"/>
            <a:ext cx="7921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○○○○の寄附講座所属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71F2BB-1F20-4DB4-8DE8-03D4C28A051D}"/>
              </a:ext>
            </a:extLst>
          </p:cNvPr>
          <p:cNvSpPr txBox="1"/>
          <p:nvPr/>
        </p:nvSpPr>
        <p:spPr>
          <a:xfrm>
            <a:off x="609600" y="53570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82382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77E3537-028F-4A08-91A1-132122D6E0F4}"/>
              </a:ext>
            </a:extLst>
          </p:cNvPr>
          <p:cNvSpPr txBox="1"/>
          <p:nvPr/>
        </p:nvSpPr>
        <p:spPr>
          <a:xfrm>
            <a:off x="1879584" y="1604865"/>
            <a:ext cx="6932644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第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23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回日本統合医療学会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利益相反（</a:t>
            </a:r>
            <a:r>
              <a:rPr kumimoji="1" lang="en-US" altLang="ja-JP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COI</a:t>
            </a:r>
            <a:r>
              <a:rPr kumimoji="1" lang="ja-JP" altLang="en-US" sz="3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）開示</a:t>
            </a:r>
            <a:endParaRPr kumimoji="1" lang="en-US" altLang="ja-JP" sz="3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endParaRPr kumimoji="1" lang="en-US" altLang="ja-JP" dirty="0"/>
          </a:p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筆頭発表者名：○○　○○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AB532A7-B751-4075-BC00-5D7E1677C5F7}"/>
              </a:ext>
            </a:extLst>
          </p:cNvPr>
          <p:cNvSpPr txBox="1"/>
          <p:nvPr/>
        </p:nvSpPr>
        <p:spPr>
          <a:xfrm>
            <a:off x="2425960" y="3918852"/>
            <a:ext cx="709126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　　　　　　　　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②株保有・利益：　　　　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③特許使用料：　　　　　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　　　　　　　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　　　　　　　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⑥受託研究・共同研究費：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⑦奨学寄附金：　　　　　　　　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⑧寄附講座所属　　　　　　　　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⑨寄贈品などの報酬：　　　　　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C61DE9-A2C8-4365-8132-80BED1A66A5C}"/>
              </a:ext>
            </a:extLst>
          </p:cNvPr>
          <p:cNvSpPr txBox="1"/>
          <p:nvPr/>
        </p:nvSpPr>
        <p:spPr>
          <a:xfrm>
            <a:off x="609600" y="535709"/>
            <a:ext cx="35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（開示すべき情報がある場合）</a:t>
            </a:r>
          </a:p>
        </p:txBody>
      </p:sp>
    </p:spTree>
    <p:extLst>
      <p:ext uri="{BB962C8B-B14F-4D97-AF65-F5344CB8AC3E}">
        <p14:creationId xmlns:p14="http://schemas.microsoft.com/office/powerpoint/2010/main" val="378137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165</Words>
  <Application>Microsoft Office PowerPoint</Application>
  <PresentationFormat>ユーザー設定</PresentationFormat>
  <Paragraphs>38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HGSｺﾞｼｯｸE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コンベンション事業部 共有6</dc:creator>
  <cp:lastModifiedBy>田川 義則</cp:lastModifiedBy>
  <cp:revision>3</cp:revision>
  <dcterms:created xsi:type="dcterms:W3CDTF">2019-10-28T01:35:57Z</dcterms:created>
  <dcterms:modified xsi:type="dcterms:W3CDTF">2019-10-28T02:30:22Z</dcterms:modified>
</cp:coreProperties>
</file>